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0" r:id="rId13"/>
    <p:sldId id="274" r:id="rId14"/>
    <p:sldId id="271" r:id="rId15"/>
    <p:sldId id="272" r:id="rId16"/>
    <p:sldId id="27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vertBarState="maximized">
    <p:restoredLeft sz="34559" autoAdjust="0"/>
    <p:restoredTop sz="86323" autoAdjust="0"/>
  </p:normalViewPr>
  <p:slideViewPr>
    <p:cSldViewPr>
      <p:cViewPr varScale="1">
        <p:scale>
          <a:sx n="70" d="100"/>
          <a:sy n="70" d="100"/>
        </p:scale>
        <p:origin x="-73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E4BE-3CAE-4018-9F53-880C3BB87C43}" type="datetimeFigureOut">
              <a:rPr lang="en-US" smtClean="0"/>
              <a:pPr/>
              <a:t>8/1/11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92AC3-97C9-4D27-B530-6AA585EA7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E4BE-3CAE-4018-9F53-880C3BB87C43}" type="datetimeFigureOut">
              <a:rPr lang="en-US" smtClean="0"/>
              <a:pPr/>
              <a:t>8/1/11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92AC3-97C9-4D27-B530-6AA585EA7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E4BE-3CAE-4018-9F53-880C3BB87C43}" type="datetimeFigureOut">
              <a:rPr lang="en-US" smtClean="0"/>
              <a:pPr/>
              <a:t>8/1/11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92AC3-97C9-4D27-B530-6AA585EA7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E4BE-3CAE-4018-9F53-880C3BB87C43}" type="datetimeFigureOut">
              <a:rPr lang="en-US" smtClean="0"/>
              <a:pPr/>
              <a:t>8/1/11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92AC3-97C9-4D27-B530-6AA585EA7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E4BE-3CAE-4018-9F53-880C3BB87C43}" type="datetimeFigureOut">
              <a:rPr lang="en-US" smtClean="0"/>
              <a:pPr/>
              <a:t>8/1/11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92AC3-97C9-4D27-B530-6AA585EA7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E4BE-3CAE-4018-9F53-880C3BB87C43}" type="datetimeFigureOut">
              <a:rPr lang="en-US" smtClean="0"/>
              <a:pPr/>
              <a:t>8/1/11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92AC3-97C9-4D27-B530-6AA585EA7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E4BE-3CAE-4018-9F53-880C3BB87C43}" type="datetimeFigureOut">
              <a:rPr lang="en-US" smtClean="0"/>
              <a:pPr/>
              <a:t>8/1/11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92AC3-97C9-4D27-B530-6AA585EA7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E4BE-3CAE-4018-9F53-880C3BB87C43}" type="datetimeFigureOut">
              <a:rPr lang="en-US" smtClean="0"/>
              <a:pPr/>
              <a:t>8/1/11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92AC3-97C9-4D27-B530-6AA585EA7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E4BE-3CAE-4018-9F53-880C3BB87C43}" type="datetimeFigureOut">
              <a:rPr lang="en-US" smtClean="0"/>
              <a:pPr/>
              <a:t>8/1/11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92AC3-97C9-4D27-B530-6AA585EA7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E4BE-3CAE-4018-9F53-880C3BB87C43}" type="datetimeFigureOut">
              <a:rPr lang="en-US" smtClean="0"/>
              <a:pPr/>
              <a:t>8/1/11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92AC3-97C9-4D27-B530-6AA585EA7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E4BE-3CAE-4018-9F53-880C3BB87C43}" type="datetimeFigureOut">
              <a:rPr lang="en-US" smtClean="0"/>
              <a:pPr/>
              <a:t>8/1/11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92AC3-97C9-4D27-B530-6AA585EA7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E4BE-3CAE-4018-9F53-880C3BB87C43}" type="datetimeFigureOut">
              <a:rPr lang="en-US" smtClean="0"/>
              <a:pPr/>
              <a:t>8/1/11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92AC3-97C9-4D27-B530-6AA585EA7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audio" Target="file://localhost/Users/joannshugert/Downloads/05%20SWEET%20HOUR%20OF%20PRAYER.mp3" TargetMode="Externa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prayerquilt.org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15239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2011 Women’s Ministry Convention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 descr="CPWM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1600200"/>
            <a:ext cx="2989948" cy="3952539"/>
          </a:xfrm>
          <a:prstGeom prst="rect">
            <a:avLst/>
          </a:prstGeom>
        </p:spPr>
      </p:pic>
      <p:pic>
        <p:nvPicPr>
          <p:cNvPr id="4" name="05 SWEET HOUR OF PRAYER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438400" y="510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9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00_11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81000" y="4191000"/>
            <a:ext cx="721062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Forte" pitchFamily="66" charset="0"/>
              </a:rPr>
              <a:t>Some have come from wet,</a:t>
            </a:r>
          </a:p>
          <a:p>
            <a:r>
              <a:rPr lang="en-US" sz="4400" b="1" dirty="0">
                <a:solidFill>
                  <a:schemeClr val="bg1"/>
                </a:solidFill>
                <a:latin typeface="Forte" pitchFamily="66" charset="0"/>
              </a:rPr>
              <a:t>	</a:t>
            </a:r>
            <a:r>
              <a:rPr lang="en-US" sz="4400" b="1" dirty="0" smtClean="0">
                <a:solidFill>
                  <a:schemeClr val="bg1"/>
                </a:solidFill>
                <a:latin typeface="Forte" pitchFamily="66" charset="0"/>
              </a:rPr>
              <a:t>			marshy lands</a:t>
            </a:r>
            <a:endParaRPr lang="en-US" sz="4400" b="1" dirty="0">
              <a:solidFill>
                <a:schemeClr val="bg1"/>
              </a:solidFill>
              <a:latin typeface="Forte" pitchFamily="66" charset="0"/>
            </a:endParaRPr>
          </a:p>
        </p:txBody>
      </p:sp>
    </p:spTree>
  </p:cSld>
  <p:clrMapOvr>
    <a:masterClrMapping/>
  </p:clrMapOvr>
  <p:transition advTm="536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00_11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990600" y="3886200"/>
            <a:ext cx="75151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spc="300" dirty="0" smtClean="0">
                <a:latin typeface="Forte" pitchFamily="66" charset="0"/>
              </a:rPr>
              <a:t>Some have crossed prairies</a:t>
            </a:r>
            <a:endParaRPr lang="en-US" sz="4400" b="1" spc="300" dirty="0">
              <a:latin typeface="Forte" pitchFamily="66" charset="0"/>
            </a:endParaRPr>
          </a:p>
        </p:txBody>
      </p:sp>
    </p:spTree>
  </p:cSld>
  <p:clrMapOvr>
    <a:masterClrMapping/>
  </p:clrMapOvr>
  <p:transition advTm="3797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09600"/>
            <a:ext cx="8229600" cy="50593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800" spc="300" dirty="0" smtClean="0">
                <a:latin typeface="Forte" pitchFamily="66" charset="0"/>
              </a:rPr>
              <a:t>We have come together from many different places and have traveled many paths with God as our guide</a:t>
            </a:r>
          </a:p>
          <a:p>
            <a:pPr>
              <a:buNone/>
            </a:pPr>
            <a:endParaRPr lang="en-US" sz="4800" spc="300" dirty="0">
              <a:latin typeface="Forte" pitchFamily="66" charset="0"/>
            </a:endParaRPr>
          </a:p>
        </p:txBody>
      </p:sp>
    </p:spTree>
  </p:cSld>
  <p:clrMapOvr>
    <a:masterClrMapping/>
  </p:clrMapOvr>
  <p:transition advTm="8344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DSCN21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5000" y="228600"/>
            <a:ext cx="5257800" cy="6528916"/>
          </a:xfrm>
        </p:spPr>
      </p:pic>
    </p:spTree>
  </p:cSld>
  <p:clrMapOvr>
    <a:masterClrMapping/>
  </p:clrMapOvr>
  <p:transition advTm="4922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en-US" spc="300" dirty="0" smtClean="0">
                <a:latin typeface="Forte" pitchFamily="66" charset="0"/>
              </a:rPr>
              <a:t>This year’s banner is also a prayer quilt. Prayer quilts are used to promote intercessory prayer.</a:t>
            </a:r>
          </a:p>
          <a:p>
            <a:pPr algn="ctr">
              <a:buNone/>
            </a:pPr>
            <a:endParaRPr lang="en-US" spc="300" dirty="0" smtClean="0">
              <a:latin typeface="Forte" pitchFamily="66" charset="0"/>
            </a:endParaRPr>
          </a:p>
          <a:p>
            <a:pPr algn="ctr">
              <a:buNone/>
            </a:pPr>
            <a:r>
              <a:rPr lang="en-US" b="1" spc="300" dirty="0" smtClean="0">
                <a:latin typeface="Forte" pitchFamily="66" charset="0"/>
              </a:rPr>
              <a:t>Each Knot Represents a Prayer</a:t>
            </a:r>
          </a:p>
          <a:p>
            <a:pPr>
              <a:buNone/>
            </a:pPr>
            <a:r>
              <a:rPr lang="en-US" b="1" spc="300" dirty="0" smtClean="0">
                <a:latin typeface="Forte" pitchFamily="66" charset="0"/>
              </a:rPr>
              <a:t/>
            </a:r>
            <a:br>
              <a:rPr lang="en-US" b="1" spc="300" dirty="0" smtClean="0">
                <a:latin typeface="Forte" pitchFamily="66" charset="0"/>
              </a:rPr>
            </a:br>
            <a:r>
              <a:rPr lang="en-US" spc="300" dirty="0" smtClean="0">
                <a:latin typeface="Forte" pitchFamily="66" charset="0"/>
              </a:rPr>
              <a:t>The idea behind this is simple. A heavy thread is used to take stitches through the quilt layers, and the ends are left free to be tied with a </a:t>
            </a:r>
            <a:r>
              <a:rPr lang="en-US" b="1" spc="300" dirty="0" smtClean="0">
                <a:latin typeface="Forte" pitchFamily="66" charset="0"/>
              </a:rPr>
              <a:t>square</a:t>
            </a:r>
            <a:r>
              <a:rPr lang="en-US" spc="300" dirty="0" smtClean="0">
                <a:latin typeface="Forte" pitchFamily="66" charset="0"/>
              </a:rPr>
              <a:t> </a:t>
            </a:r>
            <a:r>
              <a:rPr lang="en-US" b="1" spc="300" dirty="0" smtClean="0">
                <a:latin typeface="Forte" pitchFamily="66" charset="0"/>
              </a:rPr>
              <a:t>knot</a:t>
            </a:r>
            <a:r>
              <a:rPr lang="en-US" spc="300" dirty="0" smtClean="0">
                <a:latin typeface="Forte" pitchFamily="66" charset="0"/>
              </a:rPr>
              <a:t>. As each knot is tied, a silent prayer is said for someone in special need, who then receives the finished quilt.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ransition advTm="1801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1000"/>
            <a:ext cx="8686800" cy="61722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2800" spc="300" dirty="0" smtClean="0">
                <a:latin typeface="Forte" pitchFamily="66" charset="0"/>
              </a:rPr>
              <a:t>Please take a moment during your time at convention to visit the banner and tie a knot.</a:t>
            </a:r>
          </a:p>
          <a:p>
            <a:pPr algn="ctr">
              <a:buNone/>
            </a:pPr>
            <a:r>
              <a:rPr lang="en-US" sz="2800" spc="300" dirty="0" smtClean="0">
                <a:latin typeface="Forte" pitchFamily="66" charset="0"/>
              </a:rPr>
              <a:t>As you do, please pray the following both for individuals and our church as a whole:</a:t>
            </a:r>
          </a:p>
          <a:p>
            <a:pPr>
              <a:spcBef>
                <a:spcPts val="0"/>
              </a:spcBef>
              <a:buNone/>
            </a:pPr>
            <a:endParaRPr lang="en-US" spc="300" dirty="0" smtClean="0">
              <a:latin typeface="Forte" pitchFamily="66" charset="0"/>
            </a:endParaRPr>
          </a:p>
          <a:p>
            <a:r>
              <a:rPr lang="en-US" sz="2800" spc="300" dirty="0" smtClean="0">
                <a:latin typeface="Forte" pitchFamily="66" charset="0"/>
              </a:rPr>
              <a:t>For trust in God as our Guide on our daily path</a:t>
            </a:r>
          </a:p>
          <a:p>
            <a:r>
              <a:rPr lang="en-US" sz="2800" spc="300" dirty="0" smtClean="0">
                <a:latin typeface="Forte" pitchFamily="66" charset="0"/>
              </a:rPr>
              <a:t>To continue to seek God’s truth and direction through all that we do</a:t>
            </a:r>
          </a:p>
          <a:p>
            <a:r>
              <a:rPr lang="en-US" sz="2800" spc="300" dirty="0" smtClean="0">
                <a:latin typeface="Forte" pitchFamily="66" charset="0"/>
              </a:rPr>
              <a:t>For safe travel for those as they return on their paths to the local churches</a:t>
            </a:r>
          </a:p>
          <a:p>
            <a:r>
              <a:rPr lang="en-US" sz="2800" spc="300" dirty="0" smtClean="0">
                <a:latin typeface="Forte" pitchFamily="66" charset="0"/>
              </a:rPr>
              <a:t>Teach us (me) your ways, for our Hope is in You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ransition advTm="20141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300" dirty="0" smtClean="0">
                <a:latin typeface="Forte" pitchFamily="66" charset="0"/>
              </a:rPr>
              <a:t>Prayer Squares</a:t>
            </a:r>
            <a:endParaRPr lang="en-US" spc="300" dirty="0">
              <a:latin typeface="Forte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pc="300" dirty="0" smtClean="0">
                <a:latin typeface="Forte" pitchFamily="66" charset="0"/>
              </a:rPr>
              <a:t>Prayer squares are just very small quilts but have the same big impact. </a:t>
            </a:r>
          </a:p>
          <a:p>
            <a:pPr>
              <a:buNone/>
            </a:pPr>
            <a:r>
              <a:rPr lang="en-US" spc="300" dirty="0" smtClean="0">
                <a:latin typeface="Forte" pitchFamily="66" charset="0"/>
              </a:rPr>
              <a:t>Please feel free to take a prayer square with you:</a:t>
            </a:r>
          </a:p>
          <a:p>
            <a:pPr>
              <a:buFont typeface="Wingdings" pitchFamily="2" charset="2"/>
              <a:buChar char="Ø"/>
            </a:pPr>
            <a:r>
              <a:rPr lang="en-US" spc="300" dirty="0" smtClean="0">
                <a:latin typeface="Forte" pitchFamily="66" charset="0"/>
              </a:rPr>
              <a:t>to pray/give for someone specific </a:t>
            </a:r>
          </a:p>
          <a:p>
            <a:pPr>
              <a:buFont typeface="Wingdings" pitchFamily="2" charset="2"/>
              <a:buChar char="Ø"/>
            </a:pPr>
            <a:r>
              <a:rPr lang="en-US" spc="300" dirty="0" smtClean="0">
                <a:latin typeface="Forte" pitchFamily="66" charset="0"/>
              </a:rPr>
              <a:t>to share the idea with a group</a:t>
            </a:r>
          </a:p>
          <a:p>
            <a:pPr>
              <a:buFont typeface="Wingdings" pitchFamily="2" charset="2"/>
              <a:buChar char="Ø"/>
            </a:pPr>
            <a:r>
              <a:rPr lang="en-US" spc="300" dirty="0" smtClean="0">
                <a:latin typeface="Forte" pitchFamily="66" charset="0"/>
              </a:rPr>
              <a:t>to promote prayer within a group.</a:t>
            </a:r>
          </a:p>
          <a:p>
            <a:pPr>
              <a:buNone/>
            </a:pPr>
            <a:endParaRPr lang="en-US" dirty="0" smtClean="0">
              <a:latin typeface="Forte" pitchFamily="66" charset="0"/>
            </a:endParaRPr>
          </a:p>
          <a:p>
            <a:pPr>
              <a:buNone/>
            </a:pPr>
            <a:r>
              <a:rPr lang="en-US" sz="2600" spc="300" dirty="0" smtClean="0">
                <a:latin typeface="Forte" pitchFamily="66" charset="0"/>
              </a:rPr>
              <a:t>Those interested in the Prayers &amp; Squares</a:t>
            </a:r>
          </a:p>
          <a:p>
            <a:pPr>
              <a:buNone/>
            </a:pPr>
            <a:r>
              <a:rPr lang="en-US" sz="2600" spc="300" dirty="0" smtClean="0">
                <a:latin typeface="Forte" pitchFamily="66" charset="0"/>
              </a:rPr>
              <a:t>ministry can go to </a:t>
            </a:r>
            <a:r>
              <a:rPr lang="en-US" sz="2600" spc="300" dirty="0" smtClean="0">
                <a:latin typeface="Forte" pitchFamily="66" charset="0"/>
                <a:hlinkClick r:id="rId2"/>
              </a:rPr>
              <a:t>www.prayerquilt.org</a:t>
            </a:r>
            <a:r>
              <a:rPr lang="en-US" sz="2600" spc="300" dirty="0" smtClean="0">
                <a:latin typeface="Forte" pitchFamily="66" charset="0"/>
              </a:rPr>
              <a:t> for details.</a:t>
            </a:r>
            <a:endParaRPr lang="en-US" sz="2600" spc="300" dirty="0">
              <a:latin typeface="Forte" pitchFamily="66" charset="0"/>
            </a:endParaRPr>
          </a:p>
        </p:txBody>
      </p:sp>
    </p:spTree>
  </p:cSld>
  <p:clrMapOvr>
    <a:masterClrMapping/>
  </p:clrMapOvr>
  <p:transition advTm="10047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how me the way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29381"/>
            <a:ext cx="6705600" cy="6705600"/>
          </a:xfrm>
        </p:spPr>
      </p:pic>
    </p:spTree>
  </p:cSld>
  <p:clrMapOvr>
    <a:masterClrMapping/>
  </p:clrMapOvr>
  <p:transition advTm="311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0_11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686800" cy="33067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4400" b="1" dirty="0" smtClean="0">
              <a:latin typeface="Chaucer" pitchFamily="2" charset="0"/>
            </a:endParaRPr>
          </a:p>
          <a:p>
            <a:pPr>
              <a:buNone/>
            </a:pPr>
            <a:r>
              <a:rPr lang="en-US" sz="4400" b="1" spc="300" dirty="0" smtClean="0">
                <a:latin typeface="Forte" pitchFamily="66" charset="0"/>
              </a:rPr>
              <a:t>Some have come from the east</a:t>
            </a:r>
            <a:endParaRPr lang="en-US" sz="4400" b="1" spc="300" dirty="0">
              <a:latin typeface="Forte" pitchFamily="66" charset="0"/>
            </a:endParaRPr>
          </a:p>
        </p:txBody>
      </p:sp>
    </p:spTree>
  </p:cSld>
  <p:clrMapOvr>
    <a:masterClrMapping/>
  </p:clrMapOvr>
  <p:transition advTm="475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0_11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sz="4400" b="1" dirty="0" smtClean="0">
              <a:latin typeface="Chaucer" pitchFamily="2" charset="0"/>
            </a:endParaRPr>
          </a:p>
          <a:p>
            <a:pPr>
              <a:buNone/>
            </a:pPr>
            <a:endParaRPr lang="en-US" sz="4400" b="1" dirty="0">
              <a:latin typeface="Chaucer" pitchFamily="2" charset="0"/>
            </a:endParaRPr>
          </a:p>
          <a:p>
            <a:pPr>
              <a:buNone/>
            </a:pPr>
            <a:r>
              <a:rPr lang="en-US" sz="4400" b="1" spc="300" dirty="0" smtClean="0">
                <a:latin typeface="Forte" pitchFamily="66" charset="0"/>
              </a:rPr>
              <a:t>Some have crossed mountains</a:t>
            </a:r>
            <a:endParaRPr lang="en-US" sz="4400" b="1" spc="300" dirty="0">
              <a:latin typeface="Forte" pitchFamily="66" charset="0"/>
            </a:endParaRPr>
          </a:p>
        </p:txBody>
      </p:sp>
    </p:spTree>
  </p:cSld>
  <p:clrMapOvr>
    <a:masterClrMapping/>
  </p:clrMapOvr>
  <p:transition advTm="4062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0_11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311781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en-US" sz="4400" b="1" dirty="0" smtClean="0">
              <a:solidFill>
                <a:schemeClr val="bg1"/>
              </a:solidFill>
              <a:latin typeface="Chaucer" pitchFamily="2" charset="0"/>
            </a:endParaRPr>
          </a:p>
          <a:p>
            <a:pPr>
              <a:buNone/>
            </a:pPr>
            <a:endParaRPr lang="en-US" sz="4400" b="1" dirty="0">
              <a:solidFill>
                <a:schemeClr val="bg1"/>
              </a:solidFill>
              <a:latin typeface="Chaucer" pitchFamily="2" charset="0"/>
            </a:endParaRPr>
          </a:p>
          <a:p>
            <a:pPr>
              <a:buNone/>
            </a:pPr>
            <a:endParaRPr lang="en-US" sz="4400" b="1" dirty="0" smtClean="0">
              <a:solidFill>
                <a:schemeClr val="bg1"/>
              </a:solidFill>
              <a:latin typeface="Chaucer" pitchFamily="2" charset="0"/>
            </a:endParaRPr>
          </a:p>
          <a:p>
            <a:pPr>
              <a:buNone/>
            </a:pPr>
            <a:endParaRPr lang="en-US" sz="4400" b="1" dirty="0">
              <a:solidFill>
                <a:schemeClr val="bg1"/>
              </a:solidFill>
              <a:latin typeface="Chaucer" pitchFamily="2" charset="0"/>
            </a:endParaRPr>
          </a:p>
          <a:p>
            <a:pPr>
              <a:buNone/>
            </a:pPr>
            <a:r>
              <a:rPr lang="en-US" sz="4400" b="1" spc="300" dirty="0" smtClean="0">
                <a:solidFill>
                  <a:srgbClr val="FFFF00"/>
                </a:solidFill>
                <a:latin typeface="Forte" pitchFamily="66" charset="0"/>
              </a:rPr>
              <a:t>Some have come from the city </a:t>
            </a:r>
            <a:endParaRPr lang="en-US" sz="4400" b="1" spc="300" dirty="0">
              <a:solidFill>
                <a:srgbClr val="FFFF00"/>
              </a:solidFill>
              <a:latin typeface="Forte" pitchFamily="66" charset="0"/>
            </a:endParaRPr>
          </a:p>
        </p:txBody>
      </p:sp>
    </p:spTree>
  </p:cSld>
  <p:clrMapOvr>
    <a:masterClrMapping/>
  </p:clrMapOvr>
  <p:transition advTm="4703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0_11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sz="4400" b="1" dirty="0" smtClean="0">
              <a:solidFill>
                <a:schemeClr val="bg1"/>
              </a:solidFill>
              <a:latin typeface="Chaucer" pitchFamily="2" charset="0"/>
            </a:endParaRPr>
          </a:p>
          <a:p>
            <a:pPr>
              <a:buNone/>
            </a:pPr>
            <a:endParaRPr lang="en-US" sz="4400" b="1" dirty="0">
              <a:solidFill>
                <a:schemeClr val="bg1"/>
              </a:solidFill>
              <a:latin typeface="Chaucer" pitchFamily="2" charset="0"/>
            </a:endParaRPr>
          </a:p>
          <a:p>
            <a:pPr>
              <a:buNone/>
            </a:pPr>
            <a:r>
              <a:rPr lang="en-US" sz="4400" b="1" spc="300" dirty="0" smtClean="0">
                <a:solidFill>
                  <a:schemeClr val="bg1"/>
                </a:solidFill>
                <a:latin typeface="Forte" pitchFamily="66" charset="0"/>
              </a:rPr>
              <a:t>Some have come from hot, flowery lands</a:t>
            </a:r>
            <a:endParaRPr lang="en-US" sz="4400" b="1" spc="300" dirty="0">
              <a:solidFill>
                <a:schemeClr val="bg1"/>
              </a:solidFill>
              <a:latin typeface="Forte" pitchFamily="66" charset="0"/>
            </a:endParaRPr>
          </a:p>
        </p:txBody>
      </p:sp>
    </p:spTree>
  </p:cSld>
  <p:clrMapOvr>
    <a:masterClrMapping/>
  </p:clrMapOvr>
  <p:transition advTm="5047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00_11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609600" y="1295400"/>
            <a:ext cx="8001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b="1" dirty="0" smtClean="0">
              <a:latin typeface="Chaucer" pitchFamily="2" charset="0"/>
            </a:endParaRPr>
          </a:p>
          <a:p>
            <a:endParaRPr lang="en-US" sz="4400" b="1" dirty="0">
              <a:latin typeface="Chaucer" pitchFamily="2" charset="0"/>
            </a:endParaRPr>
          </a:p>
          <a:p>
            <a:endParaRPr lang="en-US" sz="4400" b="1" dirty="0" smtClean="0">
              <a:latin typeface="Chaucer" pitchFamily="2" charset="0"/>
            </a:endParaRPr>
          </a:p>
          <a:p>
            <a:r>
              <a:rPr lang="en-US" sz="4400" b="1" spc="300" dirty="0" smtClean="0">
                <a:latin typeface="Forte" pitchFamily="66" charset="0"/>
              </a:rPr>
              <a:t>Some have crossed oceans</a:t>
            </a:r>
            <a:endParaRPr lang="en-US" sz="4400" b="1" spc="300" dirty="0">
              <a:latin typeface="Forte" pitchFamily="66" charset="0"/>
            </a:endParaRPr>
          </a:p>
        </p:txBody>
      </p:sp>
    </p:spTree>
  </p:cSld>
  <p:clrMapOvr>
    <a:masterClrMapping/>
  </p:clrMapOvr>
  <p:transition advTm="4078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00_11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85800" y="5638800"/>
            <a:ext cx="8344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300" dirty="0" smtClean="0">
                <a:solidFill>
                  <a:srgbClr val="FFFF00"/>
                </a:solidFill>
                <a:latin typeface="Forte" pitchFamily="66" charset="0"/>
              </a:rPr>
              <a:t>Some have crossed bridges</a:t>
            </a:r>
            <a:endParaRPr lang="en-US" sz="4400" b="1" spc="300" dirty="0">
              <a:solidFill>
                <a:srgbClr val="FFFF00"/>
              </a:solidFill>
              <a:latin typeface="Forte" pitchFamily="66" charset="0"/>
            </a:endParaRPr>
          </a:p>
        </p:txBody>
      </p:sp>
    </p:spTree>
  </p:cSld>
  <p:clrMapOvr>
    <a:masterClrMapping/>
  </p:clrMapOvr>
  <p:transition advTm="4266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00_11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219200" y="3810000"/>
            <a:ext cx="72971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spc="300" dirty="0" smtClean="0">
                <a:solidFill>
                  <a:schemeClr val="bg1"/>
                </a:solidFill>
                <a:latin typeface="Forte" pitchFamily="66" charset="0"/>
              </a:rPr>
              <a:t>Some have crossed</a:t>
            </a:r>
          </a:p>
          <a:p>
            <a:r>
              <a:rPr lang="en-US" sz="4400" b="1" spc="300" dirty="0">
                <a:solidFill>
                  <a:schemeClr val="bg1"/>
                </a:solidFill>
                <a:latin typeface="Forte" pitchFamily="66" charset="0"/>
              </a:rPr>
              <a:t>	</a:t>
            </a:r>
            <a:r>
              <a:rPr lang="en-US" sz="4400" b="1" spc="300" dirty="0" smtClean="0">
                <a:solidFill>
                  <a:schemeClr val="bg1"/>
                </a:solidFill>
                <a:latin typeface="Forte" pitchFamily="66" charset="0"/>
              </a:rPr>
              <a:t>	treacherous ground</a:t>
            </a:r>
            <a:endParaRPr lang="en-US" sz="4400" b="1" spc="300" dirty="0">
              <a:solidFill>
                <a:schemeClr val="bg1"/>
              </a:solidFill>
              <a:latin typeface="Forte" pitchFamily="66" charset="0"/>
            </a:endParaRPr>
          </a:p>
        </p:txBody>
      </p:sp>
    </p:spTree>
  </p:cSld>
  <p:clrMapOvr>
    <a:masterClrMapping/>
  </p:clrMapOvr>
  <p:transition advTm="4938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990000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109</TotalTime>
  <Words>315</Words>
  <Application>Microsoft Macintosh PowerPoint</Application>
  <PresentationFormat>On-screen Show (4:3)</PresentationFormat>
  <Paragraphs>46</Paragraphs>
  <Slides>16</Slides>
  <Notes>0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2011 Women’s Ministry Convention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Prayer Squares</vt:lpstr>
    </vt:vector>
  </TitlesOfParts>
  <Company>Cheatham BOE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Show Me Your Ways</dc:title>
  <dc:creator>Office</dc:creator>
  <cp:lastModifiedBy>Pam Phillips-Burk</cp:lastModifiedBy>
  <cp:revision>14</cp:revision>
  <dcterms:created xsi:type="dcterms:W3CDTF">2011-08-01T18:39:57Z</dcterms:created>
  <dcterms:modified xsi:type="dcterms:W3CDTF">2011-08-01T18:40:32Z</dcterms:modified>
</cp:coreProperties>
</file>